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67" r:id="rId2"/>
    <p:sldId id="256" r:id="rId3"/>
    <p:sldId id="272" r:id="rId4"/>
    <p:sldId id="268" r:id="rId5"/>
    <p:sldId id="258" r:id="rId6"/>
    <p:sldId id="270" r:id="rId7"/>
    <p:sldId id="269" r:id="rId8"/>
    <p:sldId id="260" r:id="rId9"/>
    <p:sldId id="265" r:id="rId10"/>
    <p:sldId id="264" r:id="rId11"/>
    <p:sldId id="273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4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69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1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95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6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0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8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4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8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9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4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06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98617" y="284176"/>
            <a:ext cx="9143999" cy="150876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Розробка додатка для моніторингу стану здоров’я пацієнтів сімейного лікаря «HEALTH HELPER»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717503" y="2142899"/>
            <a:ext cx="10425113" cy="3957637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uk-UA" sz="2800" dirty="0"/>
              <a:t>Роботу виконав:</a:t>
            </a:r>
          </a:p>
          <a:p>
            <a:pPr marL="0" indent="0" algn="r">
              <a:buNone/>
            </a:pPr>
            <a:r>
              <a:rPr lang="uk-UA" sz="2800" dirty="0"/>
              <a:t> </a:t>
            </a:r>
            <a:br>
              <a:rPr lang="uk-UA" dirty="0"/>
            </a:br>
            <a:r>
              <a:rPr lang="uk-UA" dirty="0"/>
              <a:t>Моцний Данііл </a:t>
            </a:r>
            <a:r>
              <a:rPr lang="uk-UA" dirty="0" err="1"/>
              <a:t>Вячеславович</a:t>
            </a:r>
            <a:r>
              <a:rPr lang="uk-UA" dirty="0"/>
              <a:t>,</a:t>
            </a:r>
            <a:endParaRPr lang="en-US" dirty="0"/>
          </a:p>
          <a:p>
            <a:pPr marL="0" indent="0" algn="r">
              <a:buNone/>
            </a:pPr>
            <a:r>
              <a:rPr lang="uk-UA" dirty="0"/>
              <a:t>Студент 2-го курсу ХНУ ім. В.Н. Каразіна</a:t>
            </a:r>
            <a:endParaRPr lang="en-US" dirty="0"/>
          </a:p>
          <a:p>
            <a:pPr marL="0" indent="0" algn="r">
              <a:buNone/>
            </a:pPr>
            <a:r>
              <a:rPr lang="uk-UA" dirty="0"/>
              <a:t> </a:t>
            </a:r>
            <a:endParaRPr lang="en-US" dirty="0"/>
          </a:p>
          <a:p>
            <a:pPr marL="0" indent="0" algn="r">
              <a:buNone/>
            </a:pPr>
            <a:r>
              <a:rPr lang="uk-UA" sz="2800" dirty="0"/>
              <a:t>Наукові керівники: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565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Діаграма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708" y="2978331"/>
            <a:ext cx="4792932" cy="2730138"/>
          </a:xfrm>
        </p:spPr>
        <p:txBody>
          <a:bodyPr/>
          <a:lstStyle/>
          <a:p>
            <a:r>
              <a:rPr lang="uk-UA" dirty="0">
                <a:latin typeface="Arial Nova Light" panose="020B0304020202020204" pitchFamily="34" charset="0"/>
                <a:cs typeface="Segoe UI Light" panose="020B0502040204020203" pitchFamily="34" charset="0"/>
              </a:rPr>
              <a:t>Показники які змінюються щоденно, а саме: пульс, тиск, температура запам’ятовуються та відображаються на діаграмі </a:t>
            </a:r>
            <a:endParaRPr lang="en-US" dirty="0">
              <a:latin typeface="Arial Nova Light" panose="020B0304020202020204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4" name="image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4513" y="2011680"/>
            <a:ext cx="4171996" cy="4663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46732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err="1"/>
              <a:t>РОзробка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763" y="3059581"/>
            <a:ext cx="2487236" cy="233079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99" y="1892729"/>
            <a:ext cx="4157319" cy="415731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11" y="3434457"/>
            <a:ext cx="1955917" cy="195591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442728" y="5765120"/>
            <a:ext cx="13044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rial Nova Light" panose="020B0304020202020204" pitchFamily="34" charset="0"/>
              </a:rPr>
              <a:t>Java</a:t>
            </a:r>
            <a:endParaRPr lang="en-US" sz="4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403811" y="5765120"/>
            <a:ext cx="18351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rial Nova Light" panose="020B0304020202020204" pitchFamily="34" charset="0"/>
              </a:rPr>
              <a:t>SQLite</a:t>
            </a:r>
            <a:endParaRPr lang="en-US" sz="44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499763" y="5765119"/>
            <a:ext cx="2598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latin typeface="Arial Nova Light" panose="020B0304020202020204" pitchFamily="34" charset="0"/>
              </a:rPr>
              <a:t>Gmail.API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403978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9737" y="232972"/>
            <a:ext cx="9784080" cy="1508760"/>
          </a:xfrm>
        </p:spPr>
        <p:txBody>
          <a:bodyPr/>
          <a:lstStyle/>
          <a:p>
            <a:pPr algn="ctr"/>
            <a:r>
              <a:rPr lang="ru-RU" dirty="0"/>
              <a:t>Як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працює</a:t>
            </a:r>
            <a:r>
              <a:rPr lang="ru-RU" dirty="0"/>
              <a:t>?</a:t>
            </a:r>
            <a:endParaRPr lang="en-US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94" y="1895967"/>
            <a:ext cx="7668171" cy="5477265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94" y="1859255"/>
            <a:ext cx="7705088" cy="555068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94" y="1253851"/>
            <a:ext cx="7705088" cy="58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42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358900" y="153535"/>
            <a:ext cx="9783763" cy="1508125"/>
          </a:xfrm>
        </p:spPr>
        <p:txBody>
          <a:bodyPr/>
          <a:lstStyle/>
          <a:p>
            <a:pPr algn="ctr"/>
            <a:r>
              <a:rPr lang="uk-UA" dirty="0"/>
              <a:t>Висновок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79449" y="907597"/>
            <a:ext cx="11142663" cy="4859337"/>
          </a:xfrm>
        </p:spPr>
        <p:txBody>
          <a:bodyPr>
            <a:normAutofit lnSpcReduction="10000"/>
          </a:bodyPr>
          <a:lstStyle/>
          <a:p>
            <a:r>
              <a:rPr lang="uk-UA" sz="2800" dirty="0">
                <a:latin typeface="Arial Nova Light" panose="020B0304020202020204" pitchFamily="34" charset="0"/>
              </a:rPr>
              <a:t>Вперше створена платформа для поєднання пацієнта з лікарем сімейної медицини</a:t>
            </a:r>
          </a:p>
          <a:p>
            <a:pPr lvl="0"/>
            <a:endParaRPr lang="uk-UA" sz="2800" dirty="0">
              <a:latin typeface="Arial Nova Light" panose="020B0304020202020204" pitchFamily="34" charset="0"/>
            </a:endParaRPr>
          </a:p>
          <a:p>
            <a:pPr lvl="0"/>
            <a:r>
              <a:rPr lang="uk-UA" sz="2800" dirty="0">
                <a:latin typeface="Arial Nova Light" panose="020B0304020202020204" pitchFamily="34" charset="0"/>
              </a:rPr>
              <a:t>Систематизовано деякі медичні показники, виявлено вимоги, яким має задовольняти програмний додаток</a:t>
            </a:r>
          </a:p>
          <a:p>
            <a:pPr lvl="0"/>
            <a:endParaRPr lang="uk-UA" sz="2800" dirty="0">
              <a:latin typeface="Arial Nova Light" panose="020B0304020202020204" pitchFamily="34" charset="0"/>
            </a:endParaRPr>
          </a:p>
          <a:p>
            <a:pPr lvl="0"/>
            <a:r>
              <a:rPr lang="ru-RU" sz="2800" dirty="0" err="1">
                <a:latin typeface="Arial Nova Light" panose="020B0304020202020204" pitchFamily="34" charset="0"/>
              </a:rPr>
              <a:t>Додаток</a:t>
            </a:r>
            <a:r>
              <a:rPr lang="ru-RU" sz="2800" dirty="0">
                <a:latin typeface="Arial Nova Light" panose="020B0304020202020204" pitchFamily="34" charset="0"/>
              </a:rPr>
              <a:t> створено в</a:t>
            </a:r>
            <a:r>
              <a:rPr lang="uk-UA" sz="2800" dirty="0" err="1">
                <a:latin typeface="Arial Nova Light" panose="020B0304020202020204" pitchFamily="34" charset="0"/>
              </a:rPr>
              <a:t>ідповідно</a:t>
            </a:r>
            <a:r>
              <a:rPr lang="uk-UA" sz="2800" dirty="0">
                <a:latin typeface="Arial Nova Light" panose="020B0304020202020204" pitchFamily="34" charset="0"/>
              </a:rPr>
              <a:t> до</a:t>
            </a:r>
            <a:r>
              <a:rPr lang="ru-RU" sz="2800" dirty="0">
                <a:latin typeface="Arial Nova Light" panose="020B0304020202020204" pitchFamily="34" charset="0"/>
              </a:rPr>
              <a:t> </a:t>
            </a:r>
            <a:r>
              <a:rPr lang="ru-RU" sz="2800" dirty="0" err="1">
                <a:latin typeface="Arial Nova Light" panose="020B0304020202020204" pitchFamily="34" charset="0"/>
              </a:rPr>
              <a:t>мінімальних</a:t>
            </a:r>
            <a:r>
              <a:rPr lang="ru-RU" sz="2800" dirty="0">
                <a:latin typeface="Arial Nova Light" panose="020B0304020202020204" pitchFamily="34" charset="0"/>
              </a:rPr>
              <a:t> </a:t>
            </a:r>
            <a:r>
              <a:rPr lang="ru-RU" sz="2800" dirty="0" err="1">
                <a:latin typeface="Arial Nova Light" panose="020B0304020202020204" pitchFamily="34" charset="0"/>
              </a:rPr>
              <a:t>вимог</a:t>
            </a:r>
            <a:r>
              <a:rPr lang="ru-RU" sz="2800" dirty="0">
                <a:latin typeface="Arial Nova Light" panose="020B0304020202020204" pitchFamily="34" charset="0"/>
              </a:rPr>
              <a:t>  </a:t>
            </a:r>
            <a:r>
              <a:rPr lang="ru-RU" sz="2800" dirty="0" err="1">
                <a:latin typeface="Arial Nova Light" panose="020B0304020202020204" pitchFamily="34" charset="0"/>
              </a:rPr>
              <a:t>апаратного</a:t>
            </a:r>
            <a:r>
              <a:rPr lang="ru-RU" sz="2800" dirty="0">
                <a:latin typeface="Arial Nova Light" panose="020B0304020202020204" pitchFamily="34" charset="0"/>
              </a:rPr>
              <a:t> </a:t>
            </a:r>
            <a:r>
              <a:rPr lang="ru-RU" sz="2800" dirty="0" err="1">
                <a:latin typeface="Arial Nova Light" panose="020B0304020202020204" pitchFamily="34" charset="0"/>
              </a:rPr>
              <a:t>забезпечення</a:t>
            </a:r>
            <a:endParaRPr lang="uk-UA" sz="2800" dirty="0">
              <a:latin typeface="Arial Nova Light" panose="020B0304020202020204" pitchFamily="34" charset="0"/>
            </a:endParaRPr>
          </a:p>
          <a:p>
            <a:pPr lvl="0"/>
            <a:endParaRPr lang="uk-UA" sz="2800" dirty="0">
              <a:latin typeface="Arial Nova Light" panose="020B0304020202020204" pitchFamily="34" charset="0"/>
            </a:endParaRPr>
          </a:p>
          <a:p>
            <a:pPr lvl="0"/>
            <a:r>
              <a:rPr lang="uk-UA" sz="2800" dirty="0">
                <a:latin typeface="Arial Nova Light" panose="020B0304020202020204" pitchFamily="34" charset="0"/>
              </a:rPr>
              <a:t>Розвиток та співпраця з МОЗ та </a:t>
            </a:r>
            <a:r>
              <a:rPr lang="en-US" sz="2800" dirty="0">
                <a:latin typeface="Arial Nova Light" panose="020B0304020202020204" pitchFamily="34" charset="0"/>
              </a:rPr>
              <a:t>“helsi.me”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31717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Health helper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uk-UA" sz="2800" dirty="0">
                <a:latin typeface="Arial Nova Light" panose="020B0304020202020204" pitchFamily="34" charset="0"/>
              </a:rPr>
              <a:t>Допомога здоров’ю</a:t>
            </a:r>
            <a:endParaRPr lang="en-US" sz="28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145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657498" y="1720841"/>
            <a:ext cx="108378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uk-UA" sz="24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Мета дослідження: </a:t>
            </a:r>
            <a:r>
              <a:rPr lang="uk-UA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Проаналізувати програмне забезпечення, що здійснює взаємодію лікаря і хворого, створити додаток який відповідатиме вимогам реальних лікарів.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uk-UA" sz="2400" dirty="0"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uk-UA" sz="2400" dirty="0"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uk-UA" sz="24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Актуальність:</a:t>
            </a:r>
            <a:r>
              <a:rPr lang="uk-UA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Вирішення проблеми поєднання пацієнта з лікарем. Доступний та вдосконалений аналог п</a:t>
            </a:r>
            <a:r>
              <a:rPr lang="uk-UA" sz="2400" dirty="0"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латному ПЗ.</a:t>
            </a:r>
            <a:endParaRPr lang="en-US" sz="2400" dirty="0">
              <a:effectLst/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2825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Зв’язок пацієнта та лікаря сьогодні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62" y="-877933"/>
            <a:ext cx="6605592" cy="934371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781585" y="6118162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>
                <a:latin typeface="Arial Nova Light" panose="020B0304020202020204" pitchFamily="34" charset="0"/>
              </a:rPr>
              <a:t>Лише </a:t>
            </a:r>
            <a:r>
              <a:rPr lang="en-US" sz="2400" dirty="0">
                <a:latin typeface="Arial Nova Light" panose="020B0304020202020204" pitchFamily="34" charset="0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61532745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84163"/>
            <a:ext cx="9783763" cy="1270000"/>
          </a:xfrm>
        </p:spPr>
        <p:txBody>
          <a:bodyPr/>
          <a:lstStyle/>
          <a:p>
            <a:pPr algn="ctr"/>
            <a:r>
              <a:rPr lang="uk-UA" dirty="0"/>
              <a:t>Відео огляд</a:t>
            </a:r>
            <a:endParaRPr lang="en-US" dirty="0"/>
          </a:p>
        </p:txBody>
      </p:sp>
      <p:pic>
        <p:nvPicPr>
          <p:cNvPr id="4" name="20190127_140112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697" y="46982"/>
            <a:ext cx="11390812" cy="68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39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46" y="154005"/>
            <a:ext cx="5331428" cy="5872104"/>
          </a:xfrm>
        </p:spPr>
      </p:pic>
      <p:sp>
        <p:nvSpPr>
          <p:cNvPr id="2" name="Прямоугольник 1"/>
          <p:cNvSpPr/>
          <p:nvPr/>
        </p:nvSpPr>
        <p:spPr>
          <a:xfrm>
            <a:off x="2842458" y="6207539"/>
            <a:ext cx="6043748" cy="444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uk-UA" sz="1700" dirty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Приклад повідомлення яке отримає лікар від пацієнта</a:t>
            </a:r>
            <a:endParaRPr lang="en-US" sz="1700" dirty="0">
              <a:effectLst/>
              <a:latin typeface="Arial Nova Light" panose="020B03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3611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88719" y="300023"/>
            <a:ext cx="100845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>
                <a:latin typeface="Arial Nova Light" panose="020B0304020202020204" pitchFamily="34" charset="0"/>
                <a:ea typeface="Times New Roman" panose="02020603050405020304" pitchFamily="18" charset="0"/>
              </a:rPr>
              <a:t>Програмний додаток було протестовано сімейними лікарями в умовах комунального некомерційного підприємства Дніпропетровський центр первинної медико-санітарної допомоги №11. Отримані відгуки вплинули на розробку додатку.</a:t>
            </a:r>
            <a:endParaRPr lang="en-US" sz="2400" dirty="0">
              <a:effectLst/>
              <a:latin typeface="Arial Nova Light" panose="020B03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85" y="3286755"/>
            <a:ext cx="3137994" cy="31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0963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Мій лікар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011" y="2641963"/>
            <a:ext cx="4805995" cy="3429000"/>
          </a:xfrm>
        </p:spPr>
        <p:txBody>
          <a:bodyPr/>
          <a:lstStyle/>
          <a:p>
            <a:r>
              <a:rPr lang="uk-UA" dirty="0">
                <a:latin typeface="Arial Nova Light" panose="020B0304020202020204" pitchFamily="34" charset="0"/>
              </a:rPr>
              <a:t>Вдосконалено меню з посиланням на </a:t>
            </a:r>
            <a:r>
              <a:rPr lang="en-US" dirty="0">
                <a:latin typeface="Arial Nova Light" panose="020B0304020202020204" pitchFamily="34" charset="0"/>
              </a:rPr>
              <a:t>healsi.me</a:t>
            </a:r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598570" y="2011680"/>
            <a:ext cx="4258491" cy="468956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863770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Відправити результат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5456" y="2207622"/>
            <a:ext cx="4178977" cy="4206240"/>
          </a:xfrm>
        </p:spPr>
        <p:txBody>
          <a:bodyPr/>
          <a:lstStyle/>
          <a:p>
            <a:endParaRPr lang="en-US" dirty="0">
              <a:latin typeface="Arial Nova Light" panose="020B0304020202020204" pitchFamily="34" charset="0"/>
            </a:endParaRPr>
          </a:p>
          <a:p>
            <a:r>
              <a:rPr lang="uk-UA" dirty="0">
                <a:latin typeface="Arial Nova Light" panose="020B0304020202020204" pitchFamily="34" charset="0"/>
              </a:rPr>
              <a:t>Впровадження таких показників як частота дихання та глюкоза крові</a:t>
            </a:r>
            <a:endParaRPr lang="en-US" dirty="0">
              <a:latin typeface="Arial Nova Light" panose="020B0304020202020204" pitchFamily="34" charset="0"/>
            </a:endParaRPr>
          </a:p>
        </p:txBody>
      </p:sp>
      <p:pic>
        <p:nvPicPr>
          <p:cNvPr id="5" name="image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597346" y="1920239"/>
            <a:ext cx="4260940" cy="47810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7760238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643</TotalTime>
  <Words>215</Words>
  <Application>Microsoft Office PowerPoint</Application>
  <PresentationFormat>Широкий екран</PresentationFormat>
  <Paragraphs>37</Paragraphs>
  <Slides>13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13</vt:i4>
      </vt:variant>
    </vt:vector>
  </HeadingPairs>
  <TitlesOfParts>
    <vt:vector size="19" baseType="lpstr">
      <vt:lpstr>Arial</vt:lpstr>
      <vt:lpstr>Arial Nova Light</vt:lpstr>
      <vt:lpstr>Corbel</vt:lpstr>
      <vt:lpstr>Segoe UI Light</vt:lpstr>
      <vt:lpstr>Wingdings</vt:lpstr>
      <vt:lpstr>Окаймление</vt:lpstr>
      <vt:lpstr>Розробка додатка для моніторингу стану здоров’я пацієнтів сімейного лікаря «HEALTH HELPER»</vt:lpstr>
      <vt:lpstr>Health helper</vt:lpstr>
      <vt:lpstr>Презентація PowerPoint</vt:lpstr>
      <vt:lpstr>Зв’язок пацієнта та лікаря сьогодні</vt:lpstr>
      <vt:lpstr>Відео огляд</vt:lpstr>
      <vt:lpstr>Презентація PowerPoint</vt:lpstr>
      <vt:lpstr>Презентація PowerPoint</vt:lpstr>
      <vt:lpstr>Мій лікар</vt:lpstr>
      <vt:lpstr>Відправити результат</vt:lpstr>
      <vt:lpstr>Діаграма</vt:lpstr>
      <vt:lpstr>РОзробка</vt:lpstr>
      <vt:lpstr>Як це працює?</vt:lpstr>
      <vt:lpstr>Висновок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helper</dc:title>
  <dc:creator>Данііл Моцний</dc:creator>
  <cp:lastModifiedBy>Daniil</cp:lastModifiedBy>
  <cp:revision>59</cp:revision>
  <dcterms:created xsi:type="dcterms:W3CDTF">2019-01-27T11:02:00Z</dcterms:created>
  <dcterms:modified xsi:type="dcterms:W3CDTF">2020-10-20T09:08:48Z</dcterms:modified>
</cp:coreProperties>
</file>